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32" r:id="rId2"/>
    <p:sldId id="257" r:id="rId3"/>
    <p:sldId id="258" r:id="rId4"/>
    <p:sldId id="259" r:id="rId5"/>
    <p:sldId id="280" r:id="rId6"/>
    <p:sldId id="260" r:id="rId7"/>
    <p:sldId id="281" r:id="rId8"/>
    <p:sldId id="269" r:id="rId9"/>
    <p:sldId id="270" r:id="rId10"/>
    <p:sldId id="271" r:id="rId11"/>
    <p:sldId id="282" r:id="rId12"/>
    <p:sldId id="261" r:id="rId13"/>
    <p:sldId id="273" r:id="rId14"/>
    <p:sldId id="262" r:id="rId15"/>
    <p:sldId id="274" r:id="rId16"/>
    <p:sldId id="275" r:id="rId17"/>
    <p:sldId id="264" r:id="rId18"/>
    <p:sldId id="283" r:id="rId19"/>
    <p:sldId id="276" r:id="rId20"/>
    <p:sldId id="266" r:id="rId21"/>
    <p:sldId id="267" r:id="rId22"/>
    <p:sldId id="278" r:id="rId23"/>
    <p:sldId id="277" r:id="rId24"/>
    <p:sldId id="279" r:id="rId25"/>
    <p:sldId id="268" r:id="rId26"/>
    <p:sldId id="333" r:id="rId2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DD1E1-E39C-4B11-B850-D65B6196314C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B50E5-C59B-49BD-88EB-05AB21F434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69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52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451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32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375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5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000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28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607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837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439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457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02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073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03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83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708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051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672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728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125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822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8460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312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2063F-E28A-41F9-8CC8-B32DAA5E3AA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02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172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32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992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90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496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41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12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82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810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116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459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8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4F243-20EA-46D7-841B-D79518F0D15B}" type="datetimeFigureOut">
              <a:rPr lang="nl-NL" smtClean="0"/>
              <a:t>17-9-2019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11551-F6FB-405F-82C8-2A0C3DACF9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721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Confidential comments to editors and decision recommendation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September </a:t>
            </a:r>
            <a:r>
              <a:rPr lang="en-US" dirty="0"/>
              <a:t>2019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Prof. dr. Bert Blocken</a:t>
            </a: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58860"/>
          <a:stretch/>
        </p:blipFill>
        <p:spPr>
          <a:xfrm>
            <a:off x="0" y="0"/>
            <a:ext cx="9180870" cy="1325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3" r="22598"/>
          <a:stretch/>
        </p:blipFill>
        <p:spPr>
          <a:xfrm>
            <a:off x="3133817" y="1482569"/>
            <a:ext cx="2929633" cy="33261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7880" y="4808735"/>
            <a:ext cx="587701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dr. Bert Blocken</a:t>
            </a:r>
          </a:p>
          <a:p>
            <a:pPr algn="ctr"/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Eindhoven University of Technology, the Netherlands</a:t>
            </a:r>
          </a:p>
          <a:p>
            <a:pPr algn="ctr"/>
            <a:r>
              <a:rPr lang="nl-N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 Leuven, Belgium</a:t>
            </a:r>
          </a:p>
        </p:txBody>
      </p:sp>
    </p:spTree>
    <p:extLst>
      <p:ext uri="{BB962C8B-B14F-4D97-AF65-F5344CB8AC3E}">
        <p14:creationId xmlns:p14="http://schemas.microsoft.com/office/powerpoint/2010/main" val="279133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4101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3.2: Confidential comments to </a:t>
            </a:r>
            <a:r>
              <a:rPr lang="nl-NL"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editors</a:t>
            </a:r>
            <a:b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05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Novelty/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romanLcPeriod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Don’ts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lnSpc>
                <a:spcPct val="150000"/>
              </a:lnSpc>
              <a:buFont typeface="+mj-lt"/>
              <a:buAutoNum type="roman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editing service(s) e.g. Elsevier Webshop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Concerns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55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readability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manuscript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properly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appropriate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useful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readable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paper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unambiguous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comprehensible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even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English is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perfect?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41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/novelty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(in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previously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relevant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been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appropriate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properly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yielding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01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582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86" y="2174818"/>
            <a:ext cx="6370385" cy="46831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274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30" y="2204142"/>
            <a:ext cx="4664553" cy="46538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62" y="2625115"/>
            <a:ext cx="8239028" cy="29575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4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85" y="2057181"/>
            <a:ext cx="8763030" cy="3619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4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85" y="2057181"/>
            <a:ext cx="8763030" cy="36193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645" y="4906517"/>
            <a:ext cx="1951483" cy="19514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9396" y="1506005"/>
            <a:ext cx="86646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491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Novelty/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39246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field.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evidently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research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review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Novelty: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citation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field of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recent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 issues or a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no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building,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few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points, …) (no “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parochial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research)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394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Novelty/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29" y="1567542"/>
            <a:ext cx="2998892" cy="49856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38021" y="6186492"/>
            <a:ext cx="23839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Photo: Marcin </a:t>
            </a:r>
            <a:r>
              <a:rPr lang="en-US" sz="1050" dirty="0" err="1"/>
              <a:t>Konsek</a:t>
            </a:r>
            <a:r>
              <a:rPr lang="en-US" sz="1050" dirty="0"/>
              <a:t> / Wikimedia Commons / CC BY-SA 4.0</a:t>
            </a:r>
            <a:endParaRPr lang="nl-NL" sz="1050" dirty="0"/>
          </a:p>
        </p:txBody>
      </p:sp>
    </p:spTree>
    <p:extLst>
      <p:ext uri="{BB962C8B-B14F-4D97-AF65-F5344CB8AC3E}">
        <p14:creationId xmlns:p14="http://schemas.microsoft.com/office/powerpoint/2010/main" val="3924433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and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Don’ts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impossible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review.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manuscript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understood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 has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English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issues,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fix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editor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the manuscript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spelling.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grammatical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affect proper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18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and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impossible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“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many studies investigated flow control have also been 	performed on the flow control using the moving surface 	mechanism.”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issues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“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urban wind 	environment components and pollutant concentration is still lack of 	in-depth research.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440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and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editing service(s) e.g. Elsevier Webshop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editor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editing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 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impose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89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items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important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editor. A major concern is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plagiarism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48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plagiarism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paper(s)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New manuscript is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original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Inform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editor of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paper(s).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“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reject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” (= a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favor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Dissimilarity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highlighted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Inform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editor of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paper(s)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recommend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how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work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differentiated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(= a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favor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plagiarism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suspect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existence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paper(s)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Inform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editor on items in the manuscript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suspect are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plagiarized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(= a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favor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60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32669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1889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3.3: Decision recommendation</a:t>
            </a:r>
          </a:p>
          <a:p>
            <a:endParaRPr lang="nl-NL" sz="105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Accept/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editor’s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098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rare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first review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match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items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21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rare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first review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match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items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flaws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“skim-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(major)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flaws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thorough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match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88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514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minor/major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manuscript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 re-review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match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distinguish</a:t>
            </a:r>
            <a:r>
              <a:rPr lang="nl-NL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nl-NL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nl-NL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non-</a:t>
            </a:r>
            <a:r>
              <a:rPr lang="nl-NL" sz="1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nl-NL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endParaRPr lang="nl-NL" sz="1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page and line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editor”</a:t>
            </a:r>
          </a:p>
        </p:txBody>
      </p:sp>
    </p:spTree>
    <p:extLst>
      <p:ext uri="{BB962C8B-B14F-4D97-AF65-F5344CB8AC3E}">
        <p14:creationId xmlns:p14="http://schemas.microsoft.com/office/powerpoint/2010/main" val="1448998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Accept/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nl-NL" sz="2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</a:t>
            </a: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manuscript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 re-review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match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distinguish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non-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page and line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editor”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05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524" t="28727" r="19126" b="66051"/>
          <a:stretch/>
        </p:blipFill>
        <p:spPr>
          <a:xfrm>
            <a:off x="0" y="0"/>
            <a:ext cx="9180870" cy="5577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762" y="763478"/>
            <a:ext cx="65467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editor’s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nl-NL" sz="2600" dirty="0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l-NL" sz="2600" dirty="0" err="1">
                <a:solidFill>
                  <a:srgbClr val="009A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endParaRPr lang="nl-NL" sz="2600" dirty="0">
              <a:solidFill>
                <a:srgbClr val="009A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96" y="1506005"/>
            <a:ext cx="866460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might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line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(accept/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reject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/minor/major) in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conflicting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editor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generally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reviews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outlined</a:t>
            </a: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argumented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editor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notify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his/her </a:t>
            </a:r>
            <a:r>
              <a:rPr lang="nl-NL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eriod"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438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48"/>
    </mc:Choice>
    <mc:Fallback xmlns="">
      <p:transition spd="slow" advTm="1794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976</Words>
  <Application>Microsoft Office PowerPoint</Application>
  <PresentationFormat>On-screen Show (4:3)</PresentationFormat>
  <Paragraphs>148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Blocken, B.J.E.</dc:creator>
  <cp:lastModifiedBy>Kalra, Priyanka (ELS-AMS)</cp:lastModifiedBy>
  <cp:revision>27</cp:revision>
  <dcterms:created xsi:type="dcterms:W3CDTF">2019-08-20T17:26:51Z</dcterms:created>
  <dcterms:modified xsi:type="dcterms:W3CDTF">2019-09-17T08:09:34Z</dcterms:modified>
</cp:coreProperties>
</file>